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73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2793" autoAdjust="0"/>
  </p:normalViewPr>
  <p:slideViewPr>
    <p:cSldViewPr>
      <p:cViewPr varScale="1">
        <p:scale>
          <a:sx n="72" d="100"/>
          <a:sy n="72" d="100"/>
        </p:scale>
        <p:origin x="17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D02A5-CEBA-4AD7-B12F-4F999BBED429}" type="datetimeFigureOut">
              <a:rPr lang="it-IT" smtClean="0"/>
              <a:pPr/>
              <a:t>23/07/2023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32BB2-4345-4D96-841C-EEAFBE56783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32BB2-4345-4D96-841C-EEAFBE567835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6518-9558-4461-B8BF-E1E4821C9F2B}" type="datetimeFigureOut">
              <a:rPr lang="it-IT" smtClean="0"/>
              <a:pPr/>
              <a:t>23/07/2023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B74B-45B5-4A09-93BB-E43725C178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6518-9558-4461-B8BF-E1E4821C9F2B}" type="datetimeFigureOut">
              <a:rPr lang="it-IT" smtClean="0"/>
              <a:pPr/>
              <a:t>23/07/2023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B74B-45B5-4A09-93BB-E43725C178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6518-9558-4461-B8BF-E1E4821C9F2B}" type="datetimeFigureOut">
              <a:rPr lang="it-IT" smtClean="0"/>
              <a:pPr/>
              <a:t>23/07/2023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B74B-45B5-4A09-93BB-E43725C178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6518-9558-4461-B8BF-E1E4821C9F2B}" type="datetimeFigureOut">
              <a:rPr lang="it-IT" smtClean="0"/>
              <a:pPr/>
              <a:t>23/07/2023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B74B-45B5-4A09-93BB-E43725C178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6518-9558-4461-B8BF-E1E4821C9F2B}" type="datetimeFigureOut">
              <a:rPr lang="it-IT" smtClean="0"/>
              <a:pPr/>
              <a:t>23/07/2023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B74B-45B5-4A09-93BB-E43725C178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6518-9558-4461-B8BF-E1E4821C9F2B}" type="datetimeFigureOut">
              <a:rPr lang="it-IT" smtClean="0"/>
              <a:pPr/>
              <a:t>23/07/2023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B74B-45B5-4A09-93BB-E43725C178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6518-9558-4461-B8BF-E1E4821C9F2B}" type="datetimeFigureOut">
              <a:rPr lang="it-IT" smtClean="0"/>
              <a:pPr/>
              <a:t>23/07/2023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B74B-45B5-4A09-93BB-E43725C178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6518-9558-4461-B8BF-E1E4821C9F2B}" type="datetimeFigureOut">
              <a:rPr lang="it-IT" smtClean="0"/>
              <a:pPr/>
              <a:t>23/07/2023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B74B-45B5-4A09-93BB-E43725C178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6518-9558-4461-B8BF-E1E4821C9F2B}" type="datetimeFigureOut">
              <a:rPr lang="it-IT" smtClean="0"/>
              <a:pPr/>
              <a:t>23/07/2023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B74B-45B5-4A09-93BB-E43725C178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6518-9558-4461-B8BF-E1E4821C9F2B}" type="datetimeFigureOut">
              <a:rPr lang="it-IT" smtClean="0"/>
              <a:pPr/>
              <a:t>23/07/2023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B74B-45B5-4A09-93BB-E43725C178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6518-9558-4461-B8BF-E1E4821C9F2B}" type="datetimeFigureOut">
              <a:rPr lang="it-IT" smtClean="0"/>
              <a:pPr/>
              <a:t>23/07/2023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B74B-45B5-4A09-93BB-E43725C178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36518-9558-4461-B8BF-E1E4821C9F2B}" type="datetimeFigureOut">
              <a:rPr lang="it-IT" smtClean="0"/>
              <a:pPr/>
              <a:t>23/07/2023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BB74B-45B5-4A09-93BB-E43725C1783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99" y="2852936"/>
            <a:ext cx="777240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6000" dirty="0">
                <a:latin typeface="Stencil" panose="040409050D0802020404" pitchFamily="82" charset="0"/>
              </a:rPr>
              <a:t>ACD VERGIATESE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4797152"/>
            <a:ext cx="6400800" cy="6229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it-IT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KIT STAGIONE SPORTIVA 2023/24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C6DD715-745E-4873-A211-EEFD13107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089" y="836712"/>
            <a:ext cx="1431821" cy="17099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KIT ALLENAMENTO PORTIERI</a:t>
            </a:r>
          </a:p>
        </p:txBody>
      </p:sp>
      <p:pic>
        <p:nvPicPr>
          <p:cNvPr id="10242" name="Picture 2" descr="E:\VERGIATESE 2020-21 - 16 GIUGNO\KIT - MATERIALE DA ACQUISTARE DE BALZO\FOTO\Kit allenamento  Maglietta e pantaloncino  portiere.jpeg"/>
          <p:cNvPicPr>
            <a:picLocks noChangeAspect="1" noChangeArrowheads="1"/>
          </p:cNvPicPr>
          <p:nvPr/>
        </p:nvPicPr>
        <p:blipFill rotWithShape="1">
          <a:blip r:embed="rId2"/>
          <a:srcRect b="15626"/>
          <a:stretch/>
        </p:blipFill>
        <p:spPr bwMode="auto">
          <a:xfrm>
            <a:off x="1852134" y="1556792"/>
            <a:ext cx="5020040" cy="4235586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457200" y="5660032"/>
            <a:ext cx="139493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€ 28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GIUBBOTTO</a:t>
            </a:r>
          </a:p>
        </p:txBody>
      </p:sp>
      <p:sp>
        <p:nvSpPr>
          <p:cNvPr id="5" name="Rettangolo 4"/>
          <p:cNvSpPr/>
          <p:nvPr/>
        </p:nvSpPr>
        <p:spPr>
          <a:xfrm>
            <a:off x="437592" y="5690795"/>
            <a:ext cx="150019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€ 45</a:t>
            </a:r>
          </a:p>
        </p:txBody>
      </p:sp>
      <p:pic>
        <p:nvPicPr>
          <p:cNvPr id="4" name="Immagine 3" descr="Immagine che contiene vestiti, giacca, capispalla, cappotto&#10;&#10;Descrizione generata automaticamente">
            <a:extLst>
              <a:ext uri="{FF2B5EF4-FFF2-40B4-BE49-F238E27FC236}">
                <a16:creationId xmlns:a16="http://schemas.microsoft.com/office/drawing/2014/main" id="{13668C60-A1B4-1F11-3699-A789D6A86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41931"/>
            <a:ext cx="3997449" cy="49842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CALZETTONI</a:t>
            </a:r>
          </a:p>
        </p:txBody>
      </p:sp>
      <p:pic>
        <p:nvPicPr>
          <p:cNvPr id="12290" name="Picture 2" descr="E:\VERGIATESE 2020-21 - 16 GIUGNO\KIT - MATERIALE DA ACQUISTARE DE BALZO\FOTO\Calza.jpeg"/>
          <p:cNvPicPr>
            <a:picLocks noChangeAspect="1" noChangeArrowheads="1"/>
          </p:cNvPicPr>
          <p:nvPr/>
        </p:nvPicPr>
        <p:blipFill rotWithShape="1">
          <a:blip r:embed="rId2"/>
          <a:srcRect b="13747"/>
          <a:stretch/>
        </p:blipFill>
        <p:spPr bwMode="auto">
          <a:xfrm>
            <a:off x="2339752" y="1988840"/>
            <a:ext cx="3993418" cy="3444414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457200" y="5660032"/>
            <a:ext cx="1043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€ 5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BORSA GRANDE o BORSA PICCOLA</a:t>
            </a:r>
          </a:p>
        </p:txBody>
      </p:sp>
      <p:pic>
        <p:nvPicPr>
          <p:cNvPr id="13314" name="Picture 2" descr="E:\VERGIATESE 2020-21 - 16 GIUGNO\KIT - MATERIALE DA ACQUISTARE DE BALZO\FOTO\Borsa Blu.jpeg"/>
          <p:cNvPicPr>
            <a:picLocks noChangeAspect="1" noChangeArrowheads="1"/>
          </p:cNvPicPr>
          <p:nvPr/>
        </p:nvPicPr>
        <p:blipFill rotWithShape="1">
          <a:blip r:embed="rId2"/>
          <a:srcRect t="-1" b="20084"/>
          <a:stretch/>
        </p:blipFill>
        <p:spPr bwMode="auto">
          <a:xfrm>
            <a:off x="264412" y="1714277"/>
            <a:ext cx="5387708" cy="3418035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457200" y="4671308"/>
            <a:ext cx="139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€ 30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3237BD8-592A-E0CD-CE15-5928D4C4CADF}"/>
              </a:ext>
            </a:extLst>
          </p:cNvPr>
          <p:cNvSpPr/>
          <p:nvPr/>
        </p:nvSpPr>
        <p:spPr>
          <a:xfrm>
            <a:off x="7507980" y="2852936"/>
            <a:ext cx="139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€ 25</a:t>
            </a:r>
          </a:p>
        </p:txBody>
      </p:sp>
      <p:pic>
        <p:nvPicPr>
          <p:cNvPr id="5" name="Picture 2" descr="E:\VERGIATESE 2020-21 - 16 GIUGNO\KIT - MATERIALE DA ACQUISTARE DE BALZO\FOTO\Borsa Blu.jpeg">
            <a:extLst>
              <a:ext uri="{FF2B5EF4-FFF2-40B4-BE49-F238E27FC236}">
                <a16:creationId xmlns:a16="http://schemas.microsoft.com/office/drawing/2014/main" id="{FAD75DAF-86B7-6DAB-0809-0AB261EC6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-1" b="20084"/>
          <a:stretch/>
        </p:blipFill>
        <p:spPr bwMode="auto">
          <a:xfrm>
            <a:off x="5088724" y="4070230"/>
            <a:ext cx="3598076" cy="2282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BORRACCIA CON LOGO </a:t>
            </a:r>
            <a:br>
              <a:rPr lang="it-IT" b="1" dirty="0">
                <a:solidFill>
                  <a:srgbClr val="0070C0"/>
                </a:solidFill>
              </a:rPr>
            </a:br>
            <a:r>
              <a:rPr lang="it-IT" b="1" dirty="0">
                <a:solidFill>
                  <a:srgbClr val="0070C0"/>
                </a:solidFill>
              </a:rPr>
              <a:t>VERGIATESE</a:t>
            </a:r>
          </a:p>
        </p:txBody>
      </p:sp>
      <p:pic>
        <p:nvPicPr>
          <p:cNvPr id="14338" name="Picture 2" descr="E:\VERGIATESE 2020-21 - 16 GIUGNO\KIT - MATERIALE DA ACQUISTARE DE BALZO\FOTO\Borraccia.jpeg"/>
          <p:cNvPicPr>
            <a:picLocks noChangeAspect="1" noChangeArrowheads="1"/>
          </p:cNvPicPr>
          <p:nvPr/>
        </p:nvPicPr>
        <p:blipFill rotWithShape="1">
          <a:blip r:embed="rId3"/>
          <a:srcRect b="13924"/>
          <a:stretch/>
        </p:blipFill>
        <p:spPr bwMode="auto">
          <a:xfrm>
            <a:off x="2444744" y="1997884"/>
            <a:ext cx="4254512" cy="3662148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457200" y="5660032"/>
            <a:ext cx="104387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€ 5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72494" cy="51115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KIT COMPLETO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4BE692F-F766-49BB-B717-6B88A723921C}"/>
              </a:ext>
            </a:extLst>
          </p:cNvPr>
          <p:cNvSpPr/>
          <p:nvPr/>
        </p:nvSpPr>
        <p:spPr>
          <a:xfrm>
            <a:off x="6660232" y="145495"/>
            <a:ext cx="15841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€</a:t>
            </a:r>
            <a:r>
              <a:rPr lang="it-IT" sz="4400" b="1" cap="none" spc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180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7D1A4B-E976-B1A8-1500-E13B8A8BB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920490"/>
            <a:ext cx="7812360" cy="55242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TUTA RAPPRESENTANZA</a:t>
            </a:r>
          </a:p>
        </p:txBody>
      </p:sp>
      <p:pic>
        <p:nvPicPr>
          <p:cNvPr id="2050" name="Picture 2" descr="E:\VERGIATESE 2020-21 - 16 GIUGNO\KIT - MATERIALE DA ACQUISTARE DE BALZO\FOTO\Tuta Rappresentanza.jpeg"/>
          <p:cNvPicPr>
            <a:picLocks noChangeAspect="1" noChangeArrowheads="1"/>
          </p:cNvPicPr>
          <p:nvPr/>
        </p:nvPicPr>
        <p:blipFill rotWithShape="1">
          <a:blip r:embed="rId2"/>
          <a:srcRect b="13750"/>
          <a:stretch/>
        </p:blipFill>
        <p:spPr bwMode="auto">
          <a:xfrm>
            <a:off x="1835696" y="1844824"/>
            <a:ext cx="5990214" cy="4281264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500035" y="5934670"/>
            <a:ext cx="21431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€ 35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TUTA ALLENAMENTO</a:t>
            </a:r>
          </a:p>
        </p:txBody>
      </p:sp>
      <p:pic>
        <p:nvPicPr>
          <p:cNvPr id="3074" name="Picture 2" descr="E:\VERGIATESE 2020-21 - 16 GIUGNO\KIT - MATERIALE DA ACQUISTARE DE BALZO\FOTO\Tuta allenamento.jpeg"/>
          <p:cNvPicPr>
            <a:picLocks noChangeAspect="1" noChangeArrowheads="1"/>
          </p:cNvPicPr>
          <p:nvPr/>
        </p:nvPicPr>
        <p:blipFill rotWithShape="1">
          <a:blip r:embed="rId2"/>
          <a:srcRect b="18105"/>
          <a:stretch/>
        </p:blipFill>
        <p:spPr bwMode="auto">
          <a:xfrm>
            <a:off x="2357421" y="1700808"/>
            <a:ext cx="5258965" cy="43068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962487" y="5856473"/>
            <a:ext cx="139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€ 29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TERMICA</a:t>
            </a:r>
          </a:p>
        </p:txBody>
      </p:sp>
      <p:pic>
        <p:nvPicPr>
          <p:cNvPr id="4098" name="Picture 2" descr="E:\VERGIATESE 2020-21 - 16 GIUGNO\KIT - MATERIALE DA ACQUISTARE DE BALZO\FOTO\Termica Bianca.jpeg"/>
          <p:cNvPicPr>
            <a:picLocks noChangeAspect="1" noChangeArrowheads="1"/>
          </p:cNvPicPr>
          <p:nvPr/>
        </p:nvPicPr>
        <p:blipFill rotWithShape="1">
          <a:blip r:embed="rId2"/>
          <a:srcRect b="14517"/>
          <a:stretch/>
        </p:blipFill>
        <p:spPr bwMode="auto">
          <a:xfrm>
            <a:off x="251520" y="1643050"/>
            <a:ext cx="3865554" cy="3304388"/>
          </a:xfrm>
          <a:prstGeom prst="rect">
            <a:avLst/>
          </a:prstGeom>
          <a:noFill/>
        </p:spPr>
      </p:pic>
      <p:pic>
        <p:nvPicPr>
          <p:cNvPr id="4099" name="Picture 3" descr="E:\VERGIATESE 2020-21 - 16 GIUGNO\KIT - MATERIALE DA ACQUISTARE DE BALZO\FOTO\Termica Granata.jpeg"/>
          <p:cNvPicPr>
            <a:picLocks noChangeAspect="1" noChangeArrowheads="1"/>
          </p:cNvPicPr>
          <p:nvPr/>
        </p:nvPicPr>
        <p:blipFill rotWithShape="1">
          <a:blip r:embed="rId3"/>
          <a:srcRect b="14803"/>
          <a:stretch/>
        </p:blipFill>
        <p:spPr bwMode="auto">
          <a:xfrm>
            <a:off x="4714876" y="1643050"/>
            <a:ext cx="4040198" cy="3442134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767782" y="5517232"/>
            <a:ext cx="4967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€ 15  CADAUNA</a:t>
            </a:r>
            <a:r>
              <a:rPr lang="it-IT" sz="5400" b="1" cap="none" spc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COMPLETO KIT ESTIVO  </a:t>
            </a:r>
            <a:br>
              <a:rPr lang="it-IT" b="1" dirty="0">
                <a:solidFill>
                  <a:srgbClr val="0070C0"/>
                </a:solidFill>
              </a:rPr>
            </a:br>
            <a:r>
              <a:rPr lang="it-IT" sz="2700" b="1" dirty="0">
                <a:solidFill>
                  <a:srgbClr val="FFC000"/>
                </a:solidFill>
              </a:rPr>
              <a:t>VENDIBILI ANCHE SINGOLARMENTE: POLO 17€ - BERMUDA 13€</a:t>
            </a:r>
          </a:p>
        </p:txBody>
      </p:sp>
      <p:pic>
        <p:nvPicPr>
          <p:cNvPr id="5123" name="Picture 3" descr="E:\VERGIATESE 2020-21 - 16 GIUGNO\KIT - MATERIALE DA ACQUISTARE DE BALZO\FOTO\Bermuda Blu.jpeg"/>
          <p:cNvPicPr>
            <a:picLocks noChangeAspect="1" noChangeArrowheads="1"/>
          </p:cNvPicPr>
          <p:nvPr/>
        </p:nvPicPr>
        <p:blipFill rotWithShape="1">
          <a:blip r:embed="rId2"/>
          <a:srcRect b="22952"/>
          <a:stretch/>
        </p:blipFill>
        <p:spPr bwMode="auto">
          <a:xfrm>
            <a:off x="4825457" y="2204864"/>
            <a:ext cx="3730552" cy="2874317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460543" y="5634339"/>
            <a:ext cx="139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€ 30</a:t>
            </a:r>
          </a:p>
        </p:txBody>
      </p:sp>
      <p:pic>
        <p:nvPicPr>
          <p:cNvPr id="4" name="Immagine 3" descr="Immagine che contiene vestiti, Maglia sportiva, top, camicia&#10;&#10;Descrizione generata automaticamente">
            <a:extLst>
              <a:ext uri="{FF2B5EF4-FFF2-40B4-BE49-F238E27FC236}">
                <a16:creationId xmlns:a16="http://schemas.microsoft.com/office/drawing/2014/main" id="{6E6B7833-C891-1527-A345-75D5C3682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0" y="1942238"/>
            <a:ext cx="3205633" cy="32056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vestiti, pantalone, Pantaloncini, pantaloni&#10;&#10;Descrizione generata automaticamente">
            <a:extLst>
              <a:ext uri="{FF2B5EF4-FFF2-40B4-BE49-F238E27FC236}">
                <a16:creationId xmlns:a16="http://schemas.microsoft.com/office/drawing/2014/main" id="{B0D95F4C-01FA-4A75-34C2-ECACAE583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91680"/>
            <a:ext cx="5013176" cy="5013176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2C2B0B47-733D-AB5D-E220-231B97ED072D}"/>
              </a:ext>
            </a:extLst>
          </p:cNvPr>
          <p:cNvSpPr txBox="1">
            <a:spLocks/>
          </p:cNvSpPr>
          <p:nvPr/>
        </p:nvSpPr>
        <p:spPr>
          <a:xfrm>
            <a:off x="457200" y="548680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70C0"/>
                </a:solidFill>
              </a:rPr>
              <a:t>PANTALONCINI ALLENAMENTO GRANATA €9</a:t>
            </a:r>
          </a:p>
        </p:txBody>
      </p:sp>
    </p:spTree>
    <p:extLst>
      <p:ext uri="{BB962C8B-B14F-4D97-AF65-F5344CB8AC3E}">
        <p14:creationId xmlns:p14="http://schemas.microsoft.com/office/powerpoint/2010/main" val="379734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K-WAY</a:t>
            </a:r>
          </a:p>
        </p:txBody>
      </p:sp>
      <p:pic>
        <p:nvPicPr>
          <p:cNvPr id="8194" name="Picture 2" descr="E:\VERGIATESE 2020-21 - 16 GIUGNO\KIT - MATERIALE DA ACQUISTARE DE BALZO\FOTO\Kway Blu.jpeg"/>
          <p:cNvPicPr>
            <a:picLocks noChangeAspect="1" noChangeArrowheads="1"/>
          </p:cNvPicPr>
          <p:nvPr/>
        </p:nvPicPr>
        <p:blipFill rotWithShape="1">
          <a:blip r:embed="rId2"/>
          <a:srcRect b="21645"/>
          <a:stretch/>
        </p:blipFill>
        <p:spPr bwMode="auto">
          <a:xfrm>
            <a:off x="2097605" y="1916832"/>
            <a:ext cx="4948789" cy="387760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81672" y="5660032"/>
            <a:ext cx="139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€ 12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KIT ALLENAMENTO GIOCATORI     </a:t>
            </a:r>
            <a:br>
              <a:rPr lang="it-IT" b="1" dirty="0">
                <a:solidFill>
                  <a:srgbClr val="0070C0"/>
                </a:solidFill>
              </a:rPr>
            </a:b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DI</a:t>
            </a:r>
            <a:r>
              <a:rPr lang="it-IT" b="1" dirty="0">
                <a:solidFill>
                  <a:srgbClr val="0070C0"/>
                </a:solidFill>
              </a:rPr>
              <a:t> MOVIMENTO</a:t>
            </a:r>
          </a:p>
        </p:txBody>
      </p:sp>
      <p:pic>
        <p:nvPicPr>
          <p:cNvPr id="9218" name="Picture 2" descr="E:\VERGIATESE 2020-21 - 16 GIUGNO\KIT - MATERIALE DA ACQUISTARE DE BALZO\FOTO\Kit allenamento Maglietta e pantaloncino.jpeg"/>
          <p:cNvPicPr>
            <a:picLocks noChangeAspect="1" noChangeArrowheads="1"/>
          </p:cNvPicPr>
          <p:nvPr/>
        </p:nvPicPr>
        <p:blipFill rotWithShape="1">
          <a:blip r:embed="rId2"/>
          <a:srcRect b="13466"/>
          <a:stretch/>
        </p:blipFill>
        <p:spPr bwMode="auto">
          <a:xfrm>
            <a:off x="1928794" y="1643050"/>
            <a:ext cx="4643470" cy="4018198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457200" y="5661248"/>
            <a:ext cx="139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€ 20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85</Words>
  <Application>Microsoft Office PowerPoint</Application>
  <PresentationFormat>Presentazione su schermo (4:3)</PresentationFormat>
  <Paragraphs>29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Baskerville Old Face</vt:lpstr>
      <vt:lpstr>Calibri</vt:lpstr>
      <vt:lpstr>Stencil</vt:lpstr>
      <vt:lpstr>Tema di Office</vt:lpstr>
      <vt:lpstr>ACD VERGIATESE</vt:lpstr>
      <vt:lpstr>KIT COMPLETO </vt:lpstr>
      <vt:lpstr>TUTA RAPPRESENTANZA</vt:lpstr>
      <vt:lpstr>TUTA ALLENAMENTO</vt:lpstr>
      <vt:lpstr>TERMICA</vt:lpstr>
      <vt:lpstr>COMPLETO KIT ESTIVO   VENDIBILI ANCHE SINGOLARMENTE: POLO 17€ - BERMUDA 13€</vt:lpstr>
      <vt:lpstr>Presentazione standard di PowerPoint</vt:lpstr>
      <vt:lpstr>K-WAY</vt:lpstr>
      <vt:lpstr>KIT ALLENAMENTO GIOCATORI       DI MOVIMENTO</vt:lpstr>
      <vt:lpstr>KIT ALLENAMENTO PORTIERI</vt:lpstr>
      <vt:lpstr>GIUBBOTTO</vt:lpstr>
      <vt:lpstr>CALZETTONI</vt:lpstr>
      <vt:lpstr>BORSA GRANDE o BORSA PICCOLA</vt:lpstr>
      <vt:lpstr>BORRACCIA CON LOGO  VERGIATESE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ACD VERGIATESE</dc:title>
  <dc:creator>radiologia</dc:creator>
  <cp:lastModifiedBy>Pietro Rizzuto</cp:lastModifiedBy>
  <cp:revision>39</cp:revision>
  <dcterms:created xsi:type="dcterms:W3CDTF">2020-06-17T08:43:22Z</dcterms:created>
  <dcterms:modified xsi:type="dcterms:W3CDTF">2023-07-23T07:55:42Z</dcterms:modified>
</cp:coreProperties>
</file>